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060848"/>
            <a:ext cx="8686800" cy="169131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996952"/>
            <a:ext cx="64087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трудовых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из опыта семьи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Щечилиных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63508"/>
            <a:ext cx="210623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52" y="3284984"/>
            <a:ext cx="2283718" cy="3044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94" y="348255"/>
            <a:ext cx="2190425" cy="2920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2232248" cy="297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692696"/>
            <a:ext cx="531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Мама очень устает.</a:t>
            </a:r>
            <a:br>
              <a:rPr lang="ru-RU" b="1" i="1" dirty="0"/>
            </a:br>
            <a:r>
              <a:rPr lang="ru-RU" b="1" i="1" dirty="0"/>
              <a:t>Дома дел невпроворот.</a:t>
            </a:r>
            <a:br>
              <a:rPr lang="ru-RU" b="1" i="1" dirty="0"/>
            </a:br>
            <a:r>
              <a:rPr lang="ru-RU" b="1" i="1" dirty="0"/>
              <a:t>Я одна у мамы Дочь,</a:t>
            </a:r>
            <a:br>
              <a:rPr lang="ru-RU" b="1" i="1" dirty="0"/>
            </a:br>
            <a:r>
              <a:rPr lang="ru-RU" b="1" i="1" dirty="0"/>
              <a:t>Постараюсь ей помочь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9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133014" cy="331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3078342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83854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46086" y="980728"/>
            <a:ext cx="2634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Всех  друзей угостим,</a:t>
            </a:r>
          </a:p>
          <a:p>
            <a:r>
              <a:rPr lang="ru-RU" b="1" i="1" dirty="0" smtClean="0"/>
              <a:t>Всем по ложечки дадим:</a:t>
            </a:r>
          </a:p>
          <a:p>
            <a:r>
              <a:rPr lang="ru-RU" b="1" i="1" dirty="0" smtClean="0"/>
              <a:t>Птичке – невеличке,</a:t>
            </a:r>
          </a:p>
          <a:p>
            <a:r>
              <a:rPr lang="ru-RU" b="1" i="1" dirty="0" smtClean="0"/>
              <a:t>Зайцу и лисичке,</a:t>
            </a:r>
          </a:p>
          <a:p>
            <a:r>
              <a:rPr lang="ru-RU" b="1" i="1" dirty="0" smtClean="0"/>
              <a:t>Кошке и матрешке – </a:t>
            </a:r>
          </a:p>
          <a:p>
            <a:r>
              <a:rPr lang="ru-RU" b="1" i="1" dirty="0" smtClean="0"/>
              <a:t>Всем дадим по ложке!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778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2931601" cy="4886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92696"/>
            <a:ext cx="2878291" cy="4797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586195" y="1484784"/>
            <a:ext cx="3254199" cy="2670512"/>
          </a:xfrm>
          <a:prstGeom prst="cloud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снегу тянется</a:t>
            </a:r>
          </a:p>
          <a:p>
            <a:r>
              <a:rPr lang="ru-RU" dirty="0"/>
              <a:t>р</a:t>
            </a:r>
            <a:r>
              <a:rPr lang="ru-RU" dirty="0" smtClean="0"/>
              <a:t>ука-</a:t>
            </a:r>
          </a:p>
          <a:p>
            <a:r>
              <a:rPr lang="ru-RU" dirty="0" smtClean="0"/>
              <a:t>Я леплю снеговика,</a:t>
            </a:r>
          </a:p>
          <a:p>
            <a:r>
              <a:rPr lang="ru-RU" dirty="0" smtClean="0"/>
              <a:t>Но пока поставлю </a:t>
            </a:r>
          </a:p>
          <a:p>
            <a:r>
              <a:rPr lang="ru-RU" dirty="0"/>
              <a:t>г</a:t>
            </a:r>
            <a:r>
              <a:rPr lang="ru-RU" dirty="0" smtClean="0"/>
              <a:t>лазки,</a:t>
            </a:r>
          </a:p>
          <a:p>
            <a:r>
              <a:rPr lang="ru-RU" dirty="0" smtClean="0"/>
              <a:t>Все растаяли бока.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6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2880320" cy="480053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8"/>
            <a:ext cx="2273424" cy="378904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82" y="2708921"/>
            <a:ext cx="3856984" cy="231419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2" y="192047"/>
            <a:ext cx="2898927" cy="483154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99592" y="5517232"/>
            <a:ext cx="403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Очень  я люблю: кошек  и собачек.</a:t>
            </a:r>
          </a:p>
          <a:p>
            <a:r>
              <a:rPr lang="ru-RU" b="1" i="1" dirty="0" smtClean="0"/>
              <a:t>И люблю играть с ними, даже в мячик!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453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238500" cy="350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210"/>
            <a:ext cx="3059832" cy="40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41" y="162880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5733256"/>
            <a:ext cx="2725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Краска, кисточка, рука – </a:t>
            </a:r>
          </a:p>
          <a:p>
            <a:r>
              <a:rPr lang="ru-RU" b="1" i="1" dirty="0" smtClean="0"/>
              <a:t>Я рисую облака.</a:t>
            </a:r>
          </a:p>
          <a:p>
            <a:endParaRPr lang="ru-RU" i="1" dirty="0" smtClean="0"/>
          </a:p>
          <a:p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8593" y="5871755"/>
            <a:ext cx="2719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Солнышко, лошадку, плуг,</a:t>
            </a:r>
          </a:p>
          <a:p>
            <a:r>
              <a:rPr lang="ru-RU" b="1" i="1" dirty="0" smtClean="0"/>
              <a:t>Вдалеке зеленый луг.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808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2817310" cy="4695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72409"/>
            <a:ext cx="3171857" cy="23788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007906" cy="5013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80112" y="692696"/>
            <a:ext cx="38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Как хорошо уметь читать!</a:t>
            </a:r>
          </a:p>
          <a:p>
            <a:r>
              <a:rPr lang="ru-RU" b="1" i="1" dirty="0" smtClean="0"/>
              <a:t>Не надо к маме приставать,</a:t>
            </a:r>
          </a:p>
          <a:p>
            <a:r>
              <a:rPr lang="ru-RU" b="1" i="1" dirty="0" smtClean="0"/>
              <a:t>Не надо бабушку трясти:</a:t>
            </a:r>
          </a:p>
          <a:p>
            <a:r>
              <a:rPr lang="ru-RU" b="1" i="1" dirty="0" smtClean="0"/>
              <a:t>«Прочти, пожалуйста, прочти!»</a:t>
            </a:r>
          </a:p>
          <a:p>
            <a:r>
              <a:rPr lang="ru-RU" b="1" i="1" dirty="0" smtClean="0"/>
              <a:t>Не надо звать,</a:t>
            </a:r>
          </a:p>
          <a:p>
            <a:r>
              <a:rPr lang="ru-RU" b="1" i="1" dirty="0" smtClean="0"/>
              <a:t>Не надо ждать,</a:t>
            </a:r>
          </a:p>
          <a:p>
            <a:r>
              <a:rPr lang="ru-RU" b="1" i="1" dirty="0" smtClean="0"/>
              <a:t>А можно взять и прочитать!!!</a:t>
            </a: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88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129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Маришечка</cp:lastModifiedBy>
  <cp:revision>12</cp:revision>
  <dcterms:created xsi:type="dcterms:W3CDTF">2015-12-08T08:01:04Z</dcterms:created>
  <dcterms:modified xsi:type="dcterms:W3CDTF">2016-01-13T05:24:39Z</dcterms:modified>
</cp:coreProperties>
</file>