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6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6" Type="http://schemas.openxmlformats.org/officeDocument/2006/relationships/image" Target="../media/image6.pn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348880"/>
            <a:ext cx="7772400" cy="857232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latin typeface="Academy" pitchFamily="2" charset="0"/>
              </a:rPr>
              <a:t>Взаимоотношения сестер</a:t>
            </a:r>
            <a:endParaRPr lang="ru-RU" sz="4800" b="1" i="1" dirty="0">
              <a:latin typeface="Academy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Из опыта семьи Леоновых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spd="slow" advTm="1389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t="-43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14290"/>
            <a:ext cx="8715436" cy="62865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 появление младшего ребенка в семье старшему уделяется мало времени. Родители должны проводить с ним беседы и понемногу баловать, а не использовать как няньку и дом. работника. 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spd="slow" advTm="355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На взаимоотношения детей влияет возраст и пол ребенка.</a:t>
            </a:r>
          </a:p>
          <a:p>
            <a:pPr>
              <a:buNone/>
            </a:pPr>
            <a:r>
              <a:rPr lang="ru-RU" dirty="0" smtClean="0"/>
              <a:t> Наверное, труднее представить себе человека ближе, чем родная сестра(не берем во внимание родителей, конечно). Но бывают отношения, когда сестры становятся едва ли не врагами друг другу. Например возьмем сестер с разницей 3-4 года. Так как вторая сестра тоже еще маленькая, ей не хватает внимания. Она начинает капризничать, плохо вести себя, и все для того что бы привлечь внимание со стороны родителей.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spd="slow" advTm="14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gradFill flip="none" rotWithShape="1">
                  <a:gsLst>
                    <a:gs pos="31000">
                      <a:schemeClr val="tx2">
                        <a:lumMod val="40000"/>
                        <a:lumOff val="60000"/>
                      </a:schemeClr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</a:rPr>
              <a:t>СЕСТРЫ С РАЗНИЦЕЙ 5-7 ЛЕТ</a:t>
            </a:r>
            <a:r>
              <a:rPr lang="ru-RU" dirty="0" smtClean="0">
                <a:gradFill flip="none" rotWithShape="1">
                  <a:gsLst>
                    <a:gs pos="31000">
                      <a:schemeClr val="tx2">
                        <a:lumMod val="40000"/>
                        <a:lumOff val="60000"/>
                      </a:schemeClr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При появлении второй дочери, у первой появляется интерес. Когда подрастает младший ребенок, старшая сестра при этом тоже остается еще ребенком. Благодаря этому первая дочь учит сестру разным играм, рисованию, разговаривает с ней, а так же рассказывает то что она знает. Так младшая сестра благодаря старшей лучше развивается и взаимодействует с другими детьми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spd="slow" advTm="45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gradFill>
                  <a:gsLst>
                    <a:gs pos="31000">
                      <a:schemeClr val="tx2">
                        <a:lumMod val="40000"/>
                        <a:lumOff val="60000"/>
                      </a:schemeClr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t="100000" r="100000"/>
                  </a:path>
                </a:gradFill>
              </a:rPr>
              <a:t>Сестры с разницей от 8 лет</a:t>
            </a:r>
            <a:endParaRPr lang="ru-RU" dirty="0">
              <a:gradFill>
                <a:gsLst>
                  <a:gs pos="31000">
                    <a:schemeClr val="tx2">
                      <a:lumMod val="40000"/>
                      <a:lumOff val="60000"/>
                    </a:schemeClr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circle">
                  <a:fillToRect t="100000" r="100000"/>
                </a:path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Чаще сестры с такой разницей очень дружны. Младшая дочь уже с детства берет пример со старшей. Примером может служить манера общения. В будущем   старшая сестра помогает младшей в учебе, а когда младшая подрастает до подросткового возраста, старшая проводит беседы , где пытается объяснить что предстоит ей в будущем. Вырастая обе сестры стараются помогать друг другу, например это займы денег или помощь с детьми. </a:t>
            </a:r>
            <a:endParaRPr lang="ru-RU" dirty="0"/>
          </a:p>
        </p:txBody>
      </p:sp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spd="slow" advTm="406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7273">
            <a:off x="300013" y="874952"/>
            <a:ext cx="5481860" cy="4369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9196">
            <a:off x="5148064" y="1556792"/>
            <a:ext cx="3744416" cy="43849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973432"/>
      </p:ext>
    </p:extLst>
  </p:cSld>
  <p:clrMapOvr>
    <a:masterClrMapping/>
  </p:clrMapOvr>
  <p:transition spd="slow" advTm="512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221</Words>
  <Application>Microsoft Office PowerPoint</Application>
  <PresentationFormat>Экран (4:3)</PresentationFormat>
  <Paragraphs>8</Paragraphs>
  <Slides>6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Взаимоотношения сестер</vt:lpstr>
      <vt:lpstr>Презентация PowerPoint</vt:lpstr>
      <vt:lpstr>Презентация PowerPoint</vt:lpstr>
      <vt:lpstr>Презентация PowerPoint</vt:lpstr>
      <vt:lpstr>Сестры с разницей от 8 лет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Взаимоотношения сестер</dc:title>
  <dc:creator>user</dc:creator>
  <cp:lastModifiedBy>Маришечка</cp:lastModifiedBy>
  <cp:revision>20</cp:revision>
  <dcterms:created xsi:type="dcterms:W3CDTF">2015-11-14T06:32:55Z</dcterms:created>
  <dcterms:modified xsi:type="dcterms:W3CDTF">2015-12-10T01:54:24Z</dcterms:modified>
</cp:coreProperties>
</file>