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e-pro-detey.ru/kak-lechit-prostudu-u-rebenk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Моя закалка!!!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Правила закаливания 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ребенка</a:t>
            </a:r>
          </a:p>
          <a:p>
            <a:r>
              <a:rPr lang="ru-RU" b="1" i="1" smtClean="0">
                <a:latin typeface="Courier New" pitchFamily="49" charset="0"/>
                <a:cs typeface="Courier New" pitchFamily="49" charset="0"/>
              </a:rPr>
              <a:t>из </a:t>
            </a:r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опыта </a:t>
            </a:r>
            <a:r>
              <a:rPr lang="ru-RU" b="1" i="1" smtClean="0">
                <a:latin typeface="Courier New" pitchFamily="49" charset="0"/>
                <a:cs typeface="Courier New" pitchFamily="49" charset="0"/>
              </a:rPr>
              <a:t>семьи Смирновых</a:t>
            </a: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SCN109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4" y="785794"/>
            <a:ext cx="5486400" cy="461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8" name="AutoShape 2"/>
          <p:cNvSpPr>
            <a:spLocks noChangeArrowheads="1"/>
          </p:cNvSpPr>
          <p:nvPr/>
        </p:nvSpPr>
        <p:spPr bwMode="auto">
          <a:xfrm rot="1254403">
            <a:off x="5684724" y="1280272"/>
            <a:ext cx="3271842" cy="2384307"/>
          </a:xfrm>
          <a:prstGeom prst="cloudCallout">
            <a:avLst>
              <a:gd name="adj1" fmla="val -164491"/>
              <a:gd name="adj2" fmla="val 57880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9. Следите, чтобы ребенок не перегрелся.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DSCN11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33" r="5933"/>
          <a:stretch>
            <a:fillRect/>
          </a:stretch>
        </p:blipFill>
        <p:spPr/>
      </p:pic>
      <p:sp>
        <p:nvSpPr>
          <p:cNvPr id="10242" name="AutoShape 2"/>
          <p:cNvSpPr>
            <a:spLocks noChangeArrowheads="1"/>
          </p:cNvSpPr>
          <p:nvPr/>
        </p:nvSpPr>
        <p:spPr bwMode="auto">
          <a:xfrm rot="19755117">
            <a:off x="406470" y="1058980"/>
            <a:ext cx="4349834" cy="2786082"/>
          </a:xfrm>
          <a:prstGeom prst="cloudCallout">
            <a:avLst>
              <a:gd name="adj1" fmla="val -234667"/>
              <a:gd name="adj2" fmla="val 122264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10. Руки и ноги малютки перед началом процедур должны быть теплыми.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643446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/>
              <a:t>Придерживаясь простых правил закаливания ребенка в домашних условиях, вы сможете защитить его не только от частых простуд и хронических заболеваний, но и от плохого настроения. </a:t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Не зря же говорят: в здоровом теле здоровый дух</a:t>
            </a:r>
            <a:r>
              <a:rPr lang="ru-RU" sz="4000" i="1" dirty="0" smtClean="0"/>
              <a:t>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11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13" r="5913"/>
          <a:stretch>
            <a:fillRect/>
          </a:stretch>
        </p:blipFill>
        <p:spPr>
          <a:xfrm rot="4830390">
            <a:off x="-291228" y="1197319"/>
            <a:ext cx="5695260" cy="3931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5357818" y="571480"/>
            <a:ext cx="3643338" cy="2357454"/>
          </a:xfrm>
          <a:prstGeom prst="cloudCallout">
            <a:avLst>
              <a:gd name="adj1" fmla="val -43181"/>
              <a:gd name="adj2" fmla="val 165120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 Чем раньше начнете, тем лучше – возраст не имеет значения.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11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4562802">
            <a:off x="-85038" y="1315247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098" name="AutoShape 2"/>
          <p:cNvSpPr>
            <a:spLocks noChangeArrowheads="1"/>
          </p:cNvSpPr>
          <p:nvPr/>
        </p:nvSpPr>
        <p:spPr bwMode="auto">
          <a:xfrm rot="1761483">
            <a:off x="4191225" y="514778"/>
            <a:ext cx="4680421" cy="3491282"/>
          </a:xfrm>
          <a:prstGeom prst="cloudCallout">
            <a:avLst>
              <a:gd name="adj1" fmla="val -45588"/>
              <a:gd name="adj2" fmla="val 90000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2. Процедуры должны проводиться систематически, и не важно, будет это контрастный душ, обливания, хождение по снегу или просто воздушные ванны.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108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78" y="714356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AutoShape 2"/>
          <p:cNvSpPr>
            <a:spLocks noChangeArrowheads="1"/>
          </p:cNvSpPr>
          <p:nvPr/>
        </p:nvSpPr>
        <p:spPr bwMode="auto">
          <a:xfrm rot="20705822">
            <a:off x="60950" y="788803"/>
            <a:ext cx="4442596" cy="3277454"/>
          </a:xfrm>
          <a:prstGeom prst="cloudCallout">
            <a:avLst>
              <a:gd name="adj1" fmla="val -42426"/>
              <a:gd name="adj2" fmla="val 76000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Продолжительность процедур увеличивайте постепенно, иначе закаливание может обернуться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hlinkClick r:id="rId3" tooltip="лечение простуды у ребенка"/>
              </a:rPr>
              <a:t>лечением простуды у ребенка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и постельным режимом.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108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 rot="18767221">
            <a:off x="56751" y="879078"/>
            <a:ext cx="4433905" cy="3065895"/>
          </a:xfrm>
          <a:prstGeom prst="cloudCallout">
            <a:avLst>
              <a:gd name="adj1" fmla="val -42426"/>
              <a:gd name="adj2" fmla="val 76000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 Настроение имеет значение! Поверьте, те же обливания окажутся гораздо эффективнее, если будут приносить удовольствие и вызывать веселый смех, а не громкий плач.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109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16411459">
            <a:off x="3681797" y="1034575"/>
            <a:ext cx="5520345" cy="4122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2" name="AutoShape 2"/>
          <p:cNvSpPr>
            <a:spLocks noChangeArrowheads="1"/>
          </p:cNvSpPr>
          <p:nvPr/>
        </p:nvSpPr>
        <p:spPr bwMode="auto">
          <a:xfrm rot="19657648">
            <a:off x="717058" y="536794"/>
            <a:ext cx="4189057" cy="3482406"/>
          </a:xfrm>
          <a:prstGeom prst="cloudCallout">
            <a:avLst>
              <a:gd name="adj1" fmla="val -171718"/>
              <a:gd name="adj2" fmla="val 66060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5.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Станьте примером для подражания. Кроха намного охотнее будет закаляться, видя, что родители и сами с удовольствием принимают участие в водных процедурах.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11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-492919" y="921523"/>
            <a:ext cx="5700714" cy="4714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AutoShape 2"/>
          <p:cNvSpPr>
            <a:spLocks noChangeArrowheads="1"/>
          </p:cNvSpPr>
          <p:nvPr/>
        </p:nvSpPr>
        <p:spPr bwMode="auto">
          <a:xfrm rot="20312572">
            <a:off x="4510493" y="881784"/>
            <a:ext cx="4458515" cy="2938508"/>
          </a:xfrm>
          <a:prstGeom prst="cloudCallout">
            <a:avLst>
              <a:gd name="adj1" fmla="val -218667"/>
              <a:gd name="adj2" fmla="val 91852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Повысьте эффективность водных процедур за счет сочетания их с физкультурой или массажем.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109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436"/>
          <a:stretch>
            <a:fillRect/>
          </a:stretch>
        </p:blipFill>
        <p:spPr>
          <a:xfrm>
            <a:off x="357158" y="571480"/>
            <a:ext cx="4714876" cy="5233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170" name="AutoShape 2"/>
          <p:cNvSpPr>
            <a:spLocks noChangeArrowheads="1"/>
          </p:cNvSpPr>
          <p:nvPr/>
        </p:nvSpPr>
        <p:spPr bwMode="auto">
          <a:xfrm rot="20006977">
            <a:off x="4006888" y="964933"/>
            <a:ext cx="5333845" cy="2548620"/>
          </a:xfrm>
          <a:prstGeom prst="cloudCallout">
            <a:avLst>
              <a:gd name="adj1" fmla="val -106546"/>
              <a:gd name="adj2" fmla="val 45792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Начинайте закаливание ребенка в домашних условиях только в том случае, если он полностью здоров.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11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b="22570"/>
          <a:stretch>
            <a:fillRect/>
          </a:stretch>
        </p:blipFill>
        <p:spPr>
          <a:xfrm rot="5400000">
            <a:off x="-207183" y="1064383"/>
            <a:ext cx="5772152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4857752" y="857232"/>
            <a:ext cx="4000496" cy="2928958"/>
          </a:xfrm>
          <a:prstGeom prst="cloudCallout">
            <a:avLst>
              <a:gd name="adj1" fmla="val -118750"/>
              <a:gd name="adj2" fmla="val 47778"/>
            </a:avLst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8. Не допускайте переохлаждения малыша.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</TotalTime>
  <Words>215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Моя закалка!!!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Придерживаясь простых правил закаливания ребенка в домашних условиях, вы сможете защитить его не только от частых простуд и хронических заболеваний, но и от плохого настроения.   Не зря же говорят: в здоровом теле здоровый дух.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закалка!!!</dc:title>
  <cp:lastModifiedBy>Маришечка</cp:lastModifiedBy>
  <cp:revision>39</cp:revision>
  <dcterms:modified xsi:type="dcterms:W3CDTF">2015-12-09T05:16:58Z</dcterms:modified>
</cp:coreProperties>
</file>