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7"/>
  </p:notesMasterIdLst>
  <p:sldIdLst>
    <p:sldId id="256" r:id="rId2"/>
    <p:sldId id="270" r:id="rId3"/>
    <p:sldId id="267" r:id="rId4"/>
    <p:sldId id="259" r:id="rId5"/>
    <p:sldId id="271" r:id="rId6"/>
    <p:sldId id="277" r:id="rId7"/>
    <p:sldId id="294" r:id="rId8"/>
    <p:sldId id="295" r:id="rId9"/>
    <p:sldId id="273" r:id="rId10"/>
    <p:sldId id="278" r:id="rId11"/>
    <p:sldId id="272" r:id="rId12"/>
    <p:sldId id="283" r:id="rId13"/>
    <p:sldId id="279" r:id="rId14"/>
    <p:sldId id="284" r:id="rId15"/>
    <p:sldId id="282" r:id="rId16"/>
    <p:sldId id="285" r:id="rId17"/>
    <p:sldId id="286" r:id="rId18"/>
    <p:sldId id="287" r:id="rId19"/>
    <p:sldId id="288" r:id="rId20"/>
    <p:sldId id="289" r:id="rId21"/>
    <p:sldId id="296" r:id="rId22"/>
    <p:sldId id="292" r:id="rId23"/>
    <p:sldId id="291" r:id="rId24"/>
    <p:sldId id="290" r:id="rId25"/>
    <p:sldId id="26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uratino30/" TargetMode="External"/><Relationship Id="rId2" Type="http://schemas.openxmlformats.org/officeDocument/2006/relationships/hyperlink" Target="mailto:mdou-malyshok@mail.r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п.Чульман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дошкольное образовательное учреждение детский сад №30 «Буратино»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47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/>
              <a:t/>
            </a:r>
            <a:br>
              <a:rPr lang="ru-RU" sz="2300" dirty="0"/>
            </a:b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/>
              <a:t/>
            </a:r>
            <a:br>
              <a:rPr lang="ru-RU" sz="2300" dirty="0"/>
            </a:br>
            <a:r>
              <a:rPr lang="ru-RU" sz="2000" dirty="0" smtClean="0"/>
              <a:t>Полное </a:t>
            </a:r>
            <a:r>
              <a:rPr lang="ru-RU" sz="2000" dirty="0" smtClean="0"/>
              <a:t>название: </a:t>
            </a:r>
            <a:r>
              <a:rPr lang="ru-RU" sz="2000" b="1" dirty="0" smtClean="0"/>
              <a:t>Основная образовательная программа дошкольной образовательной организации: муниципального  дошкольного образовательного учреждения №30 «Буратино». </a:t>
            </a:r>
            <a:br>
              <a:rPr lang="ru-RU" sz="2000" b="1" dirty="0" smtClean="0"/>
            </a:br>
            <a:r>
              <a:rPr lang="ru-RU" sz="2000" dirty="0" smtClean="0"/>
              <a:t>Сокращённое название: </a:t>
            </a:r>
            <a:br>
              <a:rPr lang="ru-RU" sz="2000" dirty="0" smtClean="0"/>
            </a:br>
            <a:r>
              <a:rPr lang="ru-RU" sz="2000" b="1" dirty="0" smtClean="0"/>
              <a:t>ООП МДОУ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1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Picture 2" descr="E: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567"/>
            <a:ext cx="4034830" cy="55487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39488" y="1340768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1. РЕГИОНАЛЬНЫЙ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КОМПОНЕНТ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635896" y="3573016"/>
            <a:ext cx="4890286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</a:rPr>
              <a:t>2. Особенности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образовательной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деятельности разных видов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 культурных практик</a:t>
            </a:r>
            <a:endParaRPr lang="ru-RU" sz="2400" b="1" dirty="0">
              <a:solidFill>
                <a:prstClr val="black"/>
              </a:solidFill>
            </a:endParaRP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87665"/>
            <a:ext cx="2573288" cy="1929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29687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20891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МДОУ №30 «Буратино»:</a:t>
            </a:r>
            <a:r>
              <a:rPr lang="ru-RU" dirty="0" smtClean="0"/>
              <a:t> 678980, Республика Саха (Якутия), </a:t>
            </a:r>
            <a:r>
              <a:rPr lang="ru-RU" dirty="0" err="1" smtClean="0"/>
              <a:t>Нерюнгринский</a:t>
            </a:r>
            <a:r>
              <a:rPr lang="ru-RU" dirty="0" smtClean="0"/>
              <a:t> район, </a:t>
            </a:r>
            <a:r>
              <a:rPr lang="ru-RU" dirty="0" err="1" smtClean="0"/>
              <a:t>пос.Чульман</a:t>
            </a:r>
            <a:r>
              <a:rPr lang="ru-RU" dirty="0" smtClean="0"/>
              <a:t>, </a:t>
            </a:r>
            <a:r>
              <a:rPr lang="ru-RU" dirty="0" err="1" smtClean="0"/>
              <a:t>ул.Гагарина</a:t>
            </a:r>
            <a:r>
              <a:rPr lang="ru-RU" dirty="0" smtClean="0"/>
              <a:t>, 27А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(41147)76-120.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 smtClean="0">
                <a:hlinkClick r:id="rId2"/>
              </a:rPr>
              <a:t>buratino.nerungri.edu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Информационный сайт ДОУ: 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Buratino30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926412"/>
            <a:ext cx="45005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Целью обязательной части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создание благоприятных  условий для полноценного проживания  ребенком дошкольного детства; формирования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 ¸подготовка к жизни в современном обществе, формирование предпосылок к учебной деятельности, обеспечение безопасности жизнедеятельности дошкольников.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Цель (часть, формируемая участниками образовательных отношений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):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реализация социального заказа родителей (законных представителей) на общеобразовательные услуги с учетом специфики национальных социокультурных, демографических и климатических условий,  в которых осуществляется образовательный процесс,   учитывающий образовательные потребности, способности и состояния здоровья воспитанников.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4422"/>
            <a:ext cx="8352928" cy="5373818"/>
          </a:xfrm>
        </p:spPr>
        <p:txBody>
          <a:bodyPr>
            <a:normAutofit fontScale="62500" lnSpcReduction="20000"/>
          </a:bodyPr>
          <a:lstStyle/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</a:t>
            </a:r>
          </a:p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квалифицированная  коррекция нарушения речи;</a:t>
            </a:r>
          </a:p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</a:p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lvl="0" algn="just">
              <a:spcAft>
                <a:spcPts val="0"/>
              </a:spcAft>
              <a:buFont typeface="Courier New" pitchFamily="49" charset="0"/>
              <a:buChar char="o"/>
              <a:tabLst>
                <a:tab pos="450215" algn="l"/>
              </a:tabLst>
            </a:pPr>
            <a:r>
              <a:rPr lang="ru-RU" sz="2900" dirty="0">
                <a:latin typeface="Times New Roman"/>
                <a:ea typeface="Times New Roman"/>
              </a:rPr>
              <a:t>обеспечение преемственности целей, задач и содержания дошкольного общего и начального общего образования.</a:t>
            </a:r>
          </a:p>
          <a:p>
            <a:pPr lvl="3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0648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Часть, формируемая участниками образовательных отношений, включает: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50691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Проект «Песочные сказочки, мокрые загадочки», реализуется с детьми раннего возраста по авторскому проекту воспитателей МДОУ Гермес А.В. И </a:t>
            </a:r>
            <a:r>
              <a:rPr lang="ru-RU" sz="2000" dirty="0" err="1" smtClean="0"/>
              <a:t>Юзенко</a:t>
            </a:r>
            <a:r>
              <a:rPr lang="ru-RU" sz="2000" dirty="0" smtClean="0"/>
              <a:t> И.М.</a:t>
            </a:r>
          </a:p>
          <a:p>
            <a:r>
              <a:rPr lang="ru-RU" sz="2000" dirty="0" smtClean="0"/>
              <a:t>2. Проект «Мой веселый язычок», реализуется с детьми в группе для детей 4 лет на основе долгосрочного проекта по обучению грамоте, автор </a:t>
            </a:r>
            <a:r>
              <a:rPr lang="ru-RU" sz="2000" dirty="0" err="1" smtClean="0"/>
              <a:t>Гладуш</a:t>
            </a:r>
            <a:r>
              <a:rPr lang="ru-RU" sz="2000" dirty="0" smtClean="0"/>
              <a:t> Е.В. </a:t>
            </a:r>
          </a:p>
          <a:p>
            <a:r>
              <a:rPr lang="ru-RU" sz="2000" dirty="0" smtClean="0"/>
              <a:t>3. Проект «Люби и знай свой край» реализуется в группе для детей 5 лет на основе долгосрочного проекта по краеведению, автор Щербакова Т.И.</a:t>
            </a:r>
          </a:p>
          <a:p>
            <a:r>
              <a:rPr lang="ru-RU" sz="2000" dirty="0" smtClean="0"/>
              <a:t>4. Проект «Юный эколог, экологическое воспитание», организуется с детьми 6 лет через реализацию </a:t>
            </a:r>
            <a:r>
              <a:rPr lang="ru-RU" sz="2000" dirty="0" err="1" smtClean="0"/>
              <a:t>порциональной</a:t>
            </a:r>
            <a:r>
              <a:rPr lang="ru-RU" sz="2000" dirty="0" smtClean="0"/>
              <a:t> программы «Юный эколог», автор </a:t>
            </a:r>
            <a:r>
              <a:rPr lang="ru-RU" sz="2000" dirty="0" err="1" smtClean="0"/>
              <a:t>С.Н.Николаева</a:t>
            </a:r>
            <a:endParaRPr lang="ru-RU" sz="2000" dirty="0" smtClean="0"/>
          </a:p>
          <a:p>
            <a:r>
              <a:rPr lang="ru-RU" sz="2000" dirty="0" smtClean="0"/>
              <a:t>5. Проект «Занимательная математика» предусмотрено для детей 7 лет, автор: воспитатель </a:t>
            </a:r>
            <a:r>
              <a:rPr lang="ru-RU" sz="2000" dirty="0" err="1" smtClean="0"/>
              <a:t>Ташина</a:t>
            </a:r>
            <a:r>
              <a:rPr lang="ru-RU" sz="2000" dirty="0" smtClean="0"/>
              <a:t> М.В.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677141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/>
          <a:lstStyle/>
          <a:p>
            <a:pPr algn="just"/>
            <a:r>
              <a:rPr lang="ru-RU" dirty="0" smtClean="0"/>
              <a:t>Программа содержит рекомендации по развивающему оцениванию достижения целей в форме педагогической и психологической диагностики развития воспитанников основаны на методе наблюдения, а так же качества реализации основной образовательной программы. Система оценивания качества реализации программы МДОУ №30 «Буратино» направлена на оценивание созданных в ней условий внутри образовательного процесса.</a:t>
            </a:r>
          </a:p>
          <a:p>
            <a:pPr algn="just"/>
            <a:r>
              <a:rPr lang="ru-RU" dirty="0" smtClean="0"/>
              <a:t>Реализация образовательной программы осуществляется в период всего времени пребывания ребенка в дошкольном образовательном учреждении: 10,5 часов при пятидневной рабочей неделе.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2282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660</TotalTime>
  <Words>2682</Words>
  <Application>Microsoft Office PowerPoint</Application>
  <PresentationFormat>Экран (4:3)</PresentationFormat>
  <Paragraphs>236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   Краткая презентация основной образовательной программы дошкольного образования  п.Чульман  г. </vt:lpstr>
      <vt:lpstr>      Полное название: Основная образовательная программа дошкольной образовательной организации: муниципального  дошкольного образовательного учреждения №30 «Буратино».  Сокращённое название:  ООП МДОУ     Ориентирована на детей в возрасте от 1 до 7 лет. </vt:lpstr>
      <vt:lpstr> </vt:lpstr>
      <vt:lpstr>Цель образовательной программы:</vt:lpstr>
      <vt:lpstr>Задачи программы:</vt:lpstr>
      <vt:lpstr>  </vt:lpstr>
      <vt:lpstr>Часть, формируемая участниками образовательных отношений, включает:</vt:lpstr>
      <vt:lpstr>Презентация PowerPoint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вариативной части программы:</vt:lpstr>
      <vt:lpstr>Направления взаимодействия с семьями воспитанников: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User</cp:lastModifiedBy>
  <cp:revision>136</cp:revision>
  <dcterms:created xsi:type="dcterms:W3CDTF">2013-12-24T12:41:12Z</dcterms:created>
  <dcterms:modified xsi:type="dcterms:W3CDTF">2021-10-12T06:54:17Z</dcterms:modified>
</cp:coreProperties>
</file>