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3" r:id="rId4"/>
    <p:sldId id="258" r:id="rId5"/>
    <p:sldId id="266" r:id="rId6"/>
    <p:sldId id="274" r:id="rId7"/>
    <p:sldId id="270" r:id="rId8"/>
    <p:sldId id="264" r:id="rId9"/>
    <p:sldId id="263" r:id="rId10"/>
    <p:sldId id="259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2" autoAdjust="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987824" y="5805264"/>
            <a:ext cx="5472608" cy="57606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</p:txBody>
      </p:sp>
      <p:pic>
        <p:nvPicPr>
          <p:cNvPr id="9218" name="Picture 2" descr="C:\Users\123\Desktop\Новая папка\flyazhka-mc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0891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6093297"/>
            <a:ext cx="6732240" cy="36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Помогают при отравлении вредными веществами.</a:t>
            </a:r>
            <a:endParaRPr lang="ru-RU" sz="1600" b="1" dirty="0"/>
          </a:p>
        </p:txBody>
      </p:sp>
      <p:pic>
        <p:nvPicPr>
          <p:cNvPr id="2050" name="Picture 2" descr="C:\Users\123\Desktop\Новая папка\664576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36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                                                  Достают из рек и озёр утопающих.</a:t>
            </a:r>
            <a:endParaRPr lang="ru-RU" sz="1600" b="1" dirty="0"/>
          </a:p>
        </p:txBody>
      </p:sp>
      <p:pic>
        <p:nvPicPr>
          <p:cNvPr id="1026" name="Picture 2" descr="C:\Users\123\Desktop\Новая папка\32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8750"/>
            <a:ext cx="8064896" cy="581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Спасатели животных.  Вытащат четвероногого друга из канализационного люка.</a:t>
            </a:r>
            <a:endParaRPr lang="ru-RU" sz="1600" b="1" dirty="0"/>
          </a:p>
        </p:txBody>
      </p:sp>
      <p:pic>
        <p:nvPicPr>
          <p:cNvPr id="12290" name="Picture 2" descr="C:\Users\123\Desktop\Новая папка\missing_jack_russell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54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23\Desktop\Новая папка\P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332656"/>
            <a:ext cx="9048750" cy="6111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5949280"/>
            <a:ext cx="4186808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Диспетчерская служба спасателей</a:t>
            </a:r>
            <a:endParaRPr lang="ru-RU" sz="1600" b="1" dirty="0"/>
          </a:p>
        </p:txBody>
      </p:sp>
      <p:pic>
        <p:nvPicPr>
          <p:cNvPr id="16386" name="Picture 2" descr="C:\Users\123\Desktop\Новая папка\sluzh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700" dirty="0" smtClean="0"/>
              <a:t>Спасатели людей.  В команду спасателей входят и пожарные, и водолазы, и врачи,  и альпинисты. Спасатели МЧС готовы прийти на помощь в любую точку страны. За короткий промежуток времени делают всё, чтобы ликвидировать последствия различных бедствий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4" name="Picture 2" descr="C:\Users\123\Desktop\Новая папка\1362355284_Spasateli-MChS-na-Kubani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36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                                                         Осторожно извлекают из – под завалов раненых.</a:t>
            </a:r>
            <a:endParaRPr lang="ru-RU" sz="1600" b="1" dirty="0"/>
          </a:p>
        </p:txBody>
      </p:sp>
      <p:pic>
        <p:nvPicPr>
          <p:cNvPr id="10242" name="Picture 2" descr="C:\Users\123\Desktop\Новая папка\hello_html_m619057cd.jpg"/>
          <p:cNvPicPr>
            <a:picLocks noChangeAspect="1" noChangeArrowheads="1"/>
          </p:cNvPicPr>
          <p:nvPr/>
        </p:nvPicPr>
        <p:blipFill>
          <a:blip r:embed="rId2" cstate="print"/>
          <a:srcRect b="14102"/>
          <a:stretch>
            <a:fillRect/>
          </a:stretch>
        </p:blipFill>
        <p:spPr bwMode="auto">
          <a:xfrm>
            <a:off x="467544" y="332656"/>
            <a:ext cx="817633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309320"/>
            <a:ext cx="8208912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                                                              Снимают с крыши.</a:t>
            </a:r>
            <a:endParaRPr lang="ru-RU" sz="1600" b="1" dirty="0"/>
          </a:p>
        </p:txBody>
      </p:sp>
      <p:pic>
        <p:nvPicPr>
          <p:cNvPr id="17410" name="Picture 2" descr="C:\Users\123\Desktop\Новая папка\tumen_poga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192688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                                          Оказывают помощь при пожарах.                  </a:t>
            </a:r>
            <a:endParaRPr lang="ru-RU" sz="1600" b="1" dirty="0"/>
          </a:p>
        </p:txBody>
      </p:sp>
      <p:pic>
        <p:nvPicPr>
          <p:cNvPr id="14338" name="Picture 2" descr="C:\Users\123\Desktop\Новая папка\m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665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040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           Приходят на помощь при авариях.</a:t>
            </a:r>
            <a:endParaRPr lang="ru-RU" sz="1600" b="1" dirty="0"/>
          </a:p>
        </p:txBody>
      </p:sp>
      <p:pic>
        <p:nvPicPr>
          <p:cNvPr id="7170" name="Picture 2" descr="C:\Users\123\Desktop\Новая папка\dsc_0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5832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                              Оказывают первую медицинскую помощь.</a:t>
            </a:r>
            <a:endParaRPr lang="ru-RU" sz="1600" b="1" dirty="0"/>
          </a:p>
        </p:txBody>
      </p:sp>
      <p:pic>
        <p:nvPicPr>
          <p:cNvPr id="6146" name="Picture 2" descr="C:\Users\123\Desktop\Новая папка\db4305a0c68513a5b300cac8af2133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2413"/>
            <a:ext cx="8280920" cy="5624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Татьяна</cp:lastModifiedBy>
  <cp:revision>31</cp:revision>
  <dcterms:created xsi:type="dcterms:W3CDTF">2016-09-07T05:17:01Z</dcterms:created>
  <dcterms:modified xsi:type="dcterms:W3CDTF">2022-04-28T04:44:44Z</dcterms:modified>
</cp:coreProperties>
</file>